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3" r:id="rId16"/>
    <p:sldId id="274" r:id="rId17"/>
    <p:sldId id="275" r:id="rId18"/>
    <p:sldId id="27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48BB5-FC87-4C64-97B9-C440574B1559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B614-3400-478A-AE58-C99E845943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185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48BB5-FC87-4C64-97B9-C440574B1559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B614-3400-478A-AE58-C99E845943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950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48BB5-FC87-4C64-97B9-C440574B1559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B614-3400-478A-AE58-C99E845943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272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48BB5-FC87-4C64-97B9-C440574B1559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B614-3400-478A-AE58-C99E845943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604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48BB5-FC87-4C64-97B9-C440574B1559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B614-3400-478A-AE58-C99E845943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744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48BB5-FC87-4C64-97B9-C440574B1559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B614-3400-478A-AE58-C99E845943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596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48BB5-FC87-4C64-97B9-C440574B1559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B614-3400-478A-AE58-C99E845943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851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48BB5-FC87-4C64-97B9-C440574B1559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B614-3400-478A-AE58-C99E845943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411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48BB5-FC87-4C64-97B9-C440574B1559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B614-3400-478A-AE58-C99E845943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502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48BB5-FC87-4C64-97B9-C440574B1559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B614-3400-478A-AE58-C99E845943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94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48BB5-FC87-4C64-97B9-C440574B1559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B614-3400-478A-AE58-C99E845943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3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48BB5-FC87-4C64-97B9-C440574B1559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CB614-3400-478A-AE58-C99E845943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78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08000"/>
            <a:ext cx="9144000" cy="35052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 </a:t>
            </a: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выдачи заключений отдельным категориям обучающихся 9,11 классов о создании специальных условий при проведении государственной </a:t>
            </a:r>
            <a:r>
              <a:rPr lang="ru-RU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итоговой </a:t>
            </a: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аттестации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94200"/>
            <a:ext cx="10134600" cy="20955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Симонова Людмила Михайловна,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руководитель ТПМПК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ОГКОУ «Центр ППМС «Доверие»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560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387365" y="1308704"/>
            <a:ext cx="911246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Основанием для организации экзамена на дому, либо</a:t>
            </a:r>
            <a:r>
              <a:rPr kumimoji="0" lang="ru-RU" sz="48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 медицинской</a:t>
            </a:r>
            <a:r>
              <a:rPr kumimoji="0" lang="ru-RU" sz="48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организации являются</a:t>
            </a:r>
            <a:r>
              <a:rPr kumimoji="0" lang="ru-RU" sz="48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 медицинской  организации </a:t>
            </a:r>
            <a:r>
              <a:rPr lang="ru-RU" sz="48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рекомендации ПМПК.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761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050" y="415925"/>
            <a:ext cx="11645900" cy="199707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ГИА (обучающиеся на дому, в медицинских организациях) –предоставляют на ПМПК необходимые документы: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-медицинское заключение об обучении на дому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-медицинское заключение, подтверждающее нахождение в медицинской организации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678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444500"/>
            <a:ext cx="10680700" cy="6651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Обучающиеся на дому для организации ППЭ на дому предоставляют на ПМПК:</a:t>
            </a:r>
            <a:endParaRPr lang="ru-RU" sz="36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-медицинское заключение с рекомендациями о создании специальных условий при проведении ГИА в 201Х-201Хуч.г . на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дому-оригинал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медицинское заключение с рекомендациями об обучении на дому в настоящем году 201Х-201Х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., и ранее - копия, заверенная руководителем образовательной организации;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приказ о переводе обучающегося на обучение на дому в настоящем году 201Х-201Х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. и ранее - копия, заверенная руководителем образовательной организации.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32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597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800" y="708025"/>
            <a:ext cx="11480800" cy="5845175"/>
          </a:xfrm>
        </p:spPr>
        <p:txBody>
          <a:bodyPr>
            <a:no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создание условий при сдаче ГИА могут претендовать  (требуется обращение в ПМПК для получения заключения):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• Дети-инвалиды, инвалиды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• Обучающиеся с ОВЗ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• Обучающиеся в медицинских организациях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• Обучающиеся на дому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716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500" y="419100"/>
            <a:ext cx="11176000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u="sng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Итоговое собеседование по русскому язык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9807" y="1182414"/>
            <a:ext cx="10767847" cy="5347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лиц, указанных в пункте 44 настоящего Порядка, продолжительность итогового собеседования по русскому языку увеличивается на 30 минут.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Снижение баллов до 6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снижение баллов до 6 имеют право обучающиеся: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-глухие;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-с тяжёлыми нарушениями речи;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 расстройствами аутистического спектра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472872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7700" y="662152"/>
            <a:ext cx="104013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Обучающиеся XI (XII) классов, с ограниченными возможностями здоровья при подаче заявления на участие в итоговом сочинении (изложении) предъявляют копию рекомендаций ПМПК, а обучающиеся XI (XII) классов - дети-инвалиды и инвалиды - оригинал или заверенную копию справки, подтверждающей инвалидность.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782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62608" y="1323626"/>
            <a:ext cx="1138270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ВАЖНО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облюдение сроков обращений на ПМПК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ГИА-11 – с 1 октября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ГИА-9 – с 1</a:t>
            </a:r>
            <a:r>
              <a:rPr kumimoji="0" lang="ru-RU" sz="4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декабря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83324" y="780025"/>
            <a:ext cx="1086244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ВНИМАНИЕ!</a:t>
            </a:r>
            <a:endParaRPr kumimoji="0" lang="ru-RU" sz="44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ПМПК вправе отказать в установлении  статуса с ограниченными возможностями здоровья обучающимся 9-х и 11-х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классов удовлетворительно усваивающих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образовательную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программу без создания специальных образовательных условий.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44567" y="1797270"/>
            <a:ext cx="9538136" cy="937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</a:t>
            </a:r>
            <a:endParaRPr lang="ru-RU" sz="54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100" y="635000"/>
            <a:ext cx="11239500" cy="583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32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Порядок проведения государственной итоговой аттестации по образовательным программам основного общего образования 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утверждённый приказом Министерства просвещения Российской Федерации и Федеральной службы по надзору в сфере образования и науки от 7 ноября 2018 года № 189/1513).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32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Порядок проведения государственной итоговой аттестации по образовательным программам среднего общего образования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утверждённый приказом Министерства просвещения Российской Федерации и Федеральной службы по надзору в сфере образования и науки от 7 ноября 2018 года № 190/1512).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ступили в законную силу 22 декабря 2018 года. 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78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0700" y="355600"/>
            <a:ext cx="11010900" cy="2078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1.О</a:t>
            </a:r>
            <a:r>
              <a:rPr lang="ru-RU" sz="4000" b="1" u="sng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бучающиеся 9,11 классов с ограниченными возможностями здоровья (ОВЗ)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662152" y="1705066"/>
            <a:ext cx="1113045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-глухие;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-слабослышащие, позднооглохших;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-слепые;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-слабовидящие;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-с тяжелыми нарушениями речи;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-с нарушениями опорно-двигательного аппарата;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-с задержкой психического развития  (9 класс);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 расстройствами аутистического спектра (РАС).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710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0400" y="647700"/>
            <a:ext cx="10693400" cy="5630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ВАЖНО</a:t>
            </a:r>
            <a:endParaRPr lang="ru-RU" sz="40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Специальные условия  обучающихся с ограниченными возможностями здоровья  должны быть подтверждены психолого-медико-педагогической комиссией на основании ст. 2 п. 16 Федерального закона от 29.12.2012 г. № 273- ФЗ «Об образовании в Российской Федерации».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0"/>
              </a:spcAft>
            </a:pPr>
            <a:endParaRPr lang="ru-RU" sz="4000" u="sng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847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6028" y="673101"/>
            <a:ext cx="10957472" cy="6151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При подаче заявления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обучающиеся  с ограниченными возможностями здоровья 9 и 11 классов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должны предъявить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копию рекомендаций психолого-медико-педагогической комиссии </a:t>
            </a:r>
          </a:p>
          <a:p>
            <a:pPr indent="342900" algn="just">
              <a:lnSpc>
                <a:spcPct val="107000"/>
              </a:lnSpc>
              <a:spcAft>
                <a:spcPts val="0"/>
              </a:spcAft>
            </a:pPr>
            <a:endParaRPr lang="ru-RU" sz="4400" b="1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824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500" y="330200"/>
            <a:ext cx="11645900" cy="589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-проведение ГВЭ по всем учебным предметам в устной форме по желанию;</a:t>
            </a:r>
            <a:endParaRPr lang="ru-RU" sz="4000" dirty="0" smtClean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-беспрепятственный доступ участников ГИА в аудитории и иные помещения</a:t>
            </a:r>
            <a:r>
              <a:rPr lang="ru-RU" sz="40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;</a:t>
            </a:r>
            <a:endParaRPr lang="ru-RU" sz="4000" dirty="0" smtClean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indent="342900" algn="just">
              <a:lnSpc>
                <a:spcPct val="107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-увеличение продолжительности экзамена по учебному предмету на 1,5 часа;</a:t>
            </a:r>
            <a:endParaRPr lang="ru-RU" sz="4000" dirty="0" smtClean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sz="4000" dirty="0" smtClean="0"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-организация питания и перерывов для проведения необходимых лечебных и профилактических мероприятий во время проведения экзамена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282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9900" y="1206500"/>
            <a:ext cx="11315700" cy="1182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0717" y="365125"/>
            <a:ext cx="11682249" cy="1826282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2.Дети –инвалиды и инвалиды, обучающиеся в 9,11 классах</a:t>
            </a:r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310" y="2033751"/>
            <a:ext cx="11430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 подаче заявления дети –инвалиды и инвалиды предоставляют оригинал или заверенную копию справки, подтверждающей факт установления инвалидности, выданной федеральным государственным учреждением медико-социальной экспертизы.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Если им не требуется оборудование пункта проведения экзамена с учетом их индивидуальных особенностей, им не нужно проходить обследование в ТПМПК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124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6483" y="599090"/>
            <a:ext cx="11398469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 случае, если ребёнку-инвалиду и инвалиду необходимы на ГИА другие специальные условия, они должны обратиться в ПМПК для прохождения психолого-педагогического обследования и получения рекомендаций по созданию специальных условий на ГИА, которые они предъявят вместе со справкой МСЭ, во время подачи заявления.</a:t>
            </a:r>
          </a:p>
          <a:p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106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5855" y="507015"/>
            <a:ext cx="10515600" cy="4348765"/>
          </a:xfrm>
        </p:spPr>
        <p:txBody>
          <a:bodyPr>
            <a:normAutofit/>
          </a:bodyPr>
          <a:lstStyle/>
          <a:p>
            <a:pPr algn="ctr"/>
            <a:r>
              <a:rPr lang="ru-RU" sz="5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3.Обучающиеся находящиеся на обучении  по состоянию здоровья на дому, и дети, нуждающиеся  в длительном лечении</a:t>
            </a:r>
            <a:endParaRPr lang="ru-RU" sz="5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2422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643</Words>
  <Application>Microsoft Office PowerPoint</Application>
  <PresentationFormat>Широкоэкранный</PresentationFormat>
  <Paragraphs>57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Условия выдачи заключений отдельным категориям обучающихся 9,11 классов о создании специальных условий при проведении государственной  итоговой аттестации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2.Дети –инвалиды и инвалиды, обучающиеся в 9,11 классах. </vt:lpstr>
      <vt:lpstr>Презентация PowerPoint</vt:lpstr>
      <vt:lpstr>3.Обучающиеся находящиеся на обучении  по состоянию здоровья на дому, и дети, нуждающиеся  в длительном лечении</vt:lpstr>
      <vt:lpstr>Презентация PowerPoint</vt:lpstr>
      <vt:lpstr>       Участники ГИА (обучающиеся на дому, в медицинских организациях) –предоставляют на ПМПК необходимые документы:  -медицинское заключение об обучении на дому  -медицинское заключение, подтверждающее нахождение в медицинской организации </vt:lpstr>
      <vt:lpstr>Презентация PowerPoint</vt:lpstr>
      <vt:lpstr>На создание условий при сдаче ГИА могут претендовать  (требуется обращение в ПМПК для получения заключения): • Дети-инвалиды, инвалиды • Обучающиеся с ОВЗ  • Обучающиеся в медицинских организациях • Обучающиеся на дому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Условия выдачи заключений отдельным категориям обучающихся 9,11 классов о создании специальных условий при проведении государственной  итоговой аттестации</dc:title>
  <dc:creator>я</dc:creator>
  <cp:lastModifiedBy>я</cp:lastModifiedBy>
  <cp:revision>18</cp:revision>
  <dcterms:created xsi:type="dcterms:W3CDTF">2019-03-24T12:59:54Z</dcterms:created>
  <dcterms:modified xsi:type="dcterms:W3CDTF">2019-03-27T17:15:18Z</dcterms:modified>
</cp:coreProperties>
</file>