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дежда" initials="н" lastIdx="1" clrIdx="0">
    <p:extLst>
      <p:ext uri="{19B8F6BF-5375-455C-9EA6-DF929625EA0E}">
        <p15:presenceInfo xmlns:p15="http://schemas.microsoft.com/office/powerpoint/2012/main" xmlns="" userId="надежд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3-27T21:06:41.330" idx="1">
    <p:pos x="10" y="10"/>
    <p:text/>
    <p:extLst>
      <p:ext uri="{C676402C-5697-4E1C-873F-D02D1690AC5C}">
        <p15:threadingInfo xmlns:p15="http://schemas.microsoft.com/office/powerpoint/2012/main" xmlns="" timeZoneBias="-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23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6691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44550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7146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3729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234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1364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775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766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9130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711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493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266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3147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339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7787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866E9-3657-42D5-8D8B-33111153F56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519877-3650-41B7-9805-9775918793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689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545079" y="365761"/>
            <a:ext cx="7955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ОГКОУ «Центр ППМС «Доверие»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2560" y="1996440"/>
            <a:ext cx="93116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ТПМПК и </a:t>
            </a:r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шПМПк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ОО по проблемам своевременного выявления и сопровождения детей с ОВЗ».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2520" y="5427612"/>
            <a:ext cx="10728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Лоскутова Надежда Валентиновна, педагог-психолог ТПМПК,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кв. категории.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60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051560"/>
            <a:ext cx="102260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Совместно разрабатывается план мероприятий по оказанию ребенку помощи и сроки реализации плана. В план мероприятия включены занятия на устранения причин вызывающие затруднения в обучении (занятия с учителем-логопедом, с педагогом-психологом, учителем-дефектологом, профилактические занятия с социальным педагогом, дополнительные занятия-консультации с педагогами-предметниками, консультационная помощь родителям всеми специалистами, учителями, воспитателями ОО.</a:t>
            </a:r>
            <a:endParaRPr lang="ru-RU" sz="3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9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7840" y="1463040"/>
            <a:ext cx="9875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 всеми учащимися и воспитанниками испытывающими трудности в обучении осуществляется динамический контроль (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ПМПк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- 3 раза в год), проводиться анализ результативности коррекционных и профилактических программ, анализ посещения школы, контроль занятости во 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внеучебное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время ребёнка.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312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4480" y="731520"/>
            <a:ext cx="103784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Рассмотрим алгоритм своевременного выявления ребенка «группы риска» на примере 1 класса:.</a:t>
            </a:r>
            <a:endParaRPr lang="ru-RU" sz="32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Изучение документации на поступившего в образовательную организацию ребёнка (медицинская карта развития ребёнка, другие медицинские документы, если имеются). Подробное изучение анамнеза развития ребёнка.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	Необходимость выявления информации о том, посещал ли ребёнок дошкольную образовательную организацию.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12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1514" y="393895"/>
            <a:ext cx="1041009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	Психолого-педагогическое обследование ребёнка специалистами (учитель-логопед, педагог-психолог, учитель-дефектолог) и педагогами (учитель, воспитатель) образовательной организации.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	Наблюдение за ребёнком специалистами и педагогами в период адаптации в образовательной организации. Отслеживание динамики.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	Проведение диагностического обследования ребёнка специалистами образовательной организации по итогам 1 полугодия.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2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9720" y="929640"/>
            <a:ext cx="1037844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	Подготовка документации на ПМП-консилиум образовательной организации в случае, если по итогам диагностического обследования специалистами и педагогами выявляется стойкая задержка в развитии ребёнка, не усвоение ребёнком  образовательной программы.</a:t>
            </a:r>
          </a:p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	Проведение заседания ПМП-консилиума образовательной организации, на котором решается вопрос об оказании коррекционной помощи данному ребёнку, устанавливается срок коррекционной работы и определяются направления работы специалистов.</a:t>
            </a:r>
            <a:endParaRPr lang="ru-RU" sz="3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22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0160" y="1010245"/>
            <a:ext cx="106680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	Повторное заседание ПМП-консилиума по итогам проведения коррекционной работы.</a:t>
            </a:r>
          </a:p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	Выход на психолого-медико-педагогическую комиссию (ПМПК), если коррекционная работа не дала положительных результатов.</a:t>
            </a:r>
          </a:p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Таким образом, ребенок, получивший документ, подтверждающий его право на обеспечение специальных условий для получения им образования, возвращается в образовательную организацию, где происходит его оформление как ребенка с ОВЗ, для чего требуется:</a:t>
            </a:r>
            <a:endParaRPr lang="ru-RU" sz="3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56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3520" y="1295400"/>
            <a:ext cx="104546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Заявление от родителей (законных представителей) с просьбой о переводе на обучение по АООП/АОП в соответствии с заключением ПМПК + копия заключения ПМПК;</a:t>
            </a:r>
          </a:p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2. Договор с родителями;</a:t>
            </a:r>
          </a:p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3. Приказ о переводе на обучение по АООП/АОП;</a:t>
            </a:r>
          </a:p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4. Обеспечение бесплатными учебниками и учебными пособиями, рекомендованными по программе;</a:t>
            </a:r>
          </a:p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5. Запись на ПМП-консилиум с целью определения направлений ПМПС сопровождения.</a:t>
            </a:r>
            <a:endParaRPr lang="ru-RU" sz="3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745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9720" y="929640"/>
            <a:ext cx="101803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000" dirty="0" smtClean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Ещё хочу обратить ваше внимание на важность раннего выявление детей, имеющих трудности в обучении в связи с тем, что многие АООП/АОП можно пролонгировать. Пролонгация – продление сроков чего-либо. В данном случае – продление сроков обучения. Пролонгация позволит устранить у ребёнка незначительные трудности в обучении.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940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17784" y="1028318"/>
            <a:ext cx="10170941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мне хочется сделать акцент на необходимость сотрудничества между ОО и ДОО.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 charset="0"/>
                <a:cs typeface="Times New Roman" pitchFamily="18" charset="0"/>
              </a:rPr>
              <a:t> ОО и ДОО – два смежных звена в системе образования. Успехи в школьном обучении во многом зависят от качества знаний и умений, сформированных в дошкольном детстве, от уровня развития познавательных интересов и познавательной активности ребенка, т.е. от развития умственных способностей ребёнка.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206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2080" y="1112520"/>
            <a:ext cx="105308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400" dirty="0" smtClean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 должны понимать, что если ребёнок уже  в дошкольном возрасте не усваивает образовательную программу, то и дальше это проблема не устранится сама собой. Сейчас очень много детей имеют логопедические проблемы – </a:t>
            </a:r>
            <a:r>
              <a:rPr lang="ru-RU" sz="3400" dirty="0" err="1" smtClean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дислалия</a:t>
            </a:r>
            <a:r>
              <a:rPr lang="ru-RU" sz="3400" dirty="0" smtClean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дизартрия и общее недоразвитие речи. И если их не корректировать в дошкольном возрасте, то при обучении в школе у этих детей будут возникать трудности – при изучении алфавита, чтения и письма под диктовку, что влечёт в последующем смену образовательного маршрута.</a:t>
            </a:r>
            <a:endParaRPr lang="ru-RU" sz="3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371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8320" y="944880"/>
            <a:ext cx="100431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показывает педагогический опыт, в каждой образовательной организации, в каждом классе, в группе всегда имеются дети, испытывающие трудности в обучении. Задача педагогов – выявить обучающихся с проблемами в обучении, развитии, социальной адаптации и помочь таким ученикам (воспитанникам) не только освоить учебный материал, но и научить его мыслить, действовать, заставить поверить в себя и свои силы.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411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4960" y="746760"/>
            <a:ext cx="1022604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Таким образом, должно быть тесное взаимодействие психолого-медико-педагогической комиссии и психолого-медико-педагогического консилиума ОО, т.к. специалисты </a:t>
            </a:r>
            <a:r>
              <a:rPr lang="ru-RU" sz="3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ПМПк</a:t>
            </a: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как специалисты сопровождения по организации коррекционной работы с ребёнком с ОВЗ в своей деятельности обязательно руководствуются рекомендациями психолого-медико-педагогической комиссии (ПМПК), в которых отражается психофизические особенности ребенка с ОВЗ, основные направления коррекционно-развивающей работы с учетом структуры нарушения.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73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2484120" y="2403425"/>
            <a:ext cx="6263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Спасибо за внимание!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313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8320" y="1127760"/>
            <a:ext cx="9829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Причинами не усвоения образовательной программы детьми являются:</a:t>
            </a:r>
            <a:endParaRPr lang="ru-RU" sz="32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Низкий уровень учебной мотивации.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Физиологические проблемы.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Дефицит внимания,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гиперактивность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Психоэмоциональные проблемы.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Логопедические проблемы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Социальные проблемы.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Задержка психического развития и другие.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06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5480" y="1005841"/>
            <a:ext cx="97993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Сейчас очень остро стоит вопрос о позднем выведении ребёнка на ПМПК. Все образовательные организации должны понимать, что чем раньше они выявят у ребёнка отклонение в развитии и/или состояние декомпенсации, тем быстрее он будет получать </a:t>
            </a:r>
            <a:r>
              <a:rPr lang="ru-RU" sz="4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коррекционно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развивающую помощь по устранению трудностей в обучении. 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453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7880" y="1051560"/>
            <a:ext cx="95554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Если в детском  саду, в младших классах у ребенка не выработались навыки и желание учиться, то с каждым годом трудности в обучении будут расти, как снежный ком. Также выявление причин неуспеваемости у детей обусловлено необходимостью поиска верных путей преодоления данной проблемы.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835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3080" y="716280"/>
            <a:ext cx="97383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Вся работа с обучающимся, с воспитанником планируется на ПМП- консилиуме ОО, где присутствуют родители (законные представители) ребёнка, педагог-психолог, учитель-логопед, учитель – дефектолог, социальный педагог, заместитель директора по УВР, классный руководитель, учителя-предметники, воспитатели.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76662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2560" y="1645920"/>
            <a:ext cx="9829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Проявить инициативу и направить ребенка на </a:t>
            </a:r>
            <a:r>
              <a:rPr lang="ru-RU" sz="4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ПМПк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может классный руководитель, учитель – предметник (воспитатель), заместитель директора по УВР (старший воспитатель), это может быть коллегиальное решение ПМП – консилиума.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657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1478280"/>
            <a:ext cx="96621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Предварительно классный руководитель (воспитатель) подает информацию председателю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ПМПк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 наличии детей, испытывающие трудности в обучении. Специалисты ОО обследуют ребенка (обязательно согласие родителей на работу специалистов). Родители  ребёнка пишут заявление на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ПМПк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связи с трудностями в обучении.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594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61160" y="1097281"/>
            <a:ext cx="10210800" cy="5288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ПМП-консилиуме классный руководитель (воспитатель) зачитывает характеристику ребенка, делая акценты на значимых фактах. Учителя – предметники (воспитатель) рассказывают о результатах учебной деятельности, документально подтверждая отметками в журнале, тетрадями контрольных работ, записями в дневнике, журналами посещения консультаций, рисунки, поделки и др. Педагог – психолог, учитель-логопед, учитель-дефектолог предоставляют результаты диагностики.</a:t>
            </a:r>
            <a:endParaRPr lang="ru-RU" sz="3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299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907</Words>
  <Application>Microsoft Office PowerPoint</Application>
  <PresentationFormat>Произвольный</PresentationFormat>
  <Paragraphs>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Легкий дым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HP</cp:lastModifiedBy>
  <cp:revision>10</cp:revision>
  <dcterms:created xsi:type="dcterms:W3CDTF">2019-03-27T17:04:19Z</dcterms:created>
  <dcterms:modified xsi:type="dcterms:W3CDTF">2019-03-28T09:35:50Z</dcterms:modified>
</cp:coreProperties>
</file>